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_rels/presentation.xml.rels" ContentType="application/vnd.openxmlformats-package.relationships+xml"/>
  <Override PartName="/ppt/media/image2.png" ContentType="image/png"/>
  <Override PartName="/ppt/media/image1.png" ContentType="image/png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pic>
        <p:nvPicPr>
          <p:cNvPr id="37" name="" descr=""/>
          <p:cNvPicPr/>
          <p:nvPr/>
        </p:nvPicPr>
        <p:blipFill>
          <a:blip r:embed="rId2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  <p:pic>
        <p:nvPicPr>
          <p:cNvPr id="38" name="" descr=""/>
          <p:cNvPicPr/>
          <p:nvPr/>
        </p:nvPicPr>
        <p:blipFill>
          <a:blip r:embed="rId3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n-US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912E580C-5964-4E2C-B85E-B541398A7F71}" type="slidenum"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Collabora_Office/5.1.10.11$Linux_X86_64 LibreOffice_project/7512f1e1867672c06d987a94edb07f0a7ea0fc1e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2016-12-05T12:29:19Z</dcterms:created>
  <dc:creator/>
  <dc:description/>
  <dc:language>en-US</dc:language>
  <cp:lastModifiedBy/>
  <dcterms:modified xsi:type="dcterms:W3CDTF">2016-12-05T12:29:55Z</dcterms:modified>
  <cp:revision>1</cp:revision>
  <dc:subject/>
  <dc:title/>
</cp:coreProperties>
</file>